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7B52-C223-43A1-BDE1-6EC1D4968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40A2C-097E-44ED-8FEC-8D5C4E9C2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026EB-7C79-459B-937F-70DAB1D5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D6409-3CFF-4984-9CA4-894C95E2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91009-90C4-4E9D-9E19-304AF17B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919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83A2-615D-4B56-8E40-AD7461C5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31F6D-C9F6-4A46-9179-406CB671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9766B-FAB8-4C3F-8423-B8A4195C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AF733-B0E1-468F-BF68-E420A9700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C7370-EEF0-4B3B-AF06-8586BA51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637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14672-8736-472D-9D25-8613BDBB5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25021-3BF4-4D7E-A3DC-A11A33834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FC51F-CF99-4992-A07F-D8D98D4B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20713-60FC-42EE-9DE0-5FDF31B7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3DCAD-7D8C-4F48-A145-3570B31B6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878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2601-FED6-4B79-9E42-6549197D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D3E49-9C4E-4C59-B0AE-E600114D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155A-8930-4250-A497-FB308222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FD5EC-74E0-4EC9-AE04-C89589FF6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F687C-D582-4DBF-B858-AF4C4A6F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007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032C-53A3-4277-A086-3408AF4F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71D57-C780-4FAE-8137-8422ECB1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0DE3-65E1-4D17-AC7E-94A34ADB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C4878-5051-4FD8-8881-6BE2B410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6B28A-A0CA-4D14-AA41-EA345499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545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3C43-A26A-419B-BB6F-F649CA67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93BE-2A74-4906-8CD7-CA27A5EC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33B98-9971-4FB6-915A-E75398DE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C3070-E63F-4889-93F1-E4B54B497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EA99-B483-4BB6-BC78-57563202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FA02C-B746-4219-A6AC-F37A03D8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569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655F-0BD6-4F0A-8F27-C88674B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C185C-B8D5-40F7-A426-D234C7CE2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922B0-13CD-4192-9A84-EDA74F0B2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8F3D4-BEFD-4323-92F0-8B8AB5C3D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BE711-E4D1-490B-AA5E-E139FD266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9782C-57CC-4420-AAF8-12FF64F8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6228A5-A3DE-46F3-8095-A2119630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16CA1-05E9-4FE6-A461-E9D43ACD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0031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5490-FA65-4446-AF6D-6C93897C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59A9A4-23FD-4423-915A-C1DBE50C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E519B-73EE-4075-AF38-27A740D2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7BC2-C21D-4CD4-A223-89C12A74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374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0AFE9-3437-45AA-92BF-5331B387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F817-3617-4541-B347-6C553A70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B6E09-F06E-49D2-B1B0-FB181E99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567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717A-E2CC-409C-BC96-09CFB945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51980-A5D2-4CAE-9C1D-7E0C44083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0AE9A-8EF0-4036-9DDB-EA5305834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3B752-EA3A-47EF-88BF-9D8C759E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076B-FEB6-4A6B-9D64-70136C58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EA762-2536-4D6B-A0C0-456736BF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487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3CD3-8AFE-43D1-8470-D8428FC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F53E7-5BF5-4EAB-8D98-36F8066B5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BA2E7-1186-4207-9FF7-CBCB9D021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FBBF3-1704-4AAE-B97E-3E391684C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45E4E-A32C-4D37-AA79-D7AFD0F9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487E3-AC71-4C16-B323-E008F8F5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171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8E483B-6C5F-414E-AEBE-6425A2CA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B50C-A247-4AA3-A134-88675BA45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48B1C-C3EB-43F0-9540-758C78DAC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8583A-33A6-4D6B-8754-26094D27A7D5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6EDB9-51E4-4AE2-A21A-81420A362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BCE9-FBC3-4A7F-9647-DFAF28F6D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318C4-A6EE-494A-80D1-5CA590408A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030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E96042-A99D-4FA2-8607-9787D7413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7033" y="5324340"/>
            <a:ext cx="8490857" cy="897391"/>
          </a:xfrm>
        </p:spPr>
        <p:txBody>
          <a:bodyPr/>
          <a:lstStyle/>
          <a:p>
            <a:r>
              <a:rPr lang="en-ID" dirty="0"/>
              <a:t>BERITA ACARA JKT 48</a:t>
            </a:r>
          </a:p>
          <a:p>
            <a:r>
              <a:rPr lang="en-ID" dirty="0"/>
              <a:t>17 </a:t>
            </a:r>
            <a:r>
              <a:rPr lang="en-ID" dirty="0" err="1"/>
              <a:t>Januari</a:t>
            </a:r>
            <a:r>
              <a:rPr lang="en-ID" dirty="0"/>
              <a:t> 2020 </a:t>
            </a:r>
          </a:p>
        </p:txBody>
      </p:sp>
      <p:pic>
        <p:nvPicPr>
          <p:cNvPr id="4" name="Google Shape;88;p13">
            <a:extLst>
              <a:ext uri="{FF2B5EF4-FFF2-40B4-BE49-F238E27FC236}">
                <a16:creationId xmlns:a16="http://schemas.microsoft.com/office/drawing/2014/main" id="{D7CB39EC-86BE-4ADD-8A37-7EFBCF3041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267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1DF08-32A2-459B-B09F-6FF68827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21" y="1718970"/>
            <a:ext cx="6539282" cy="27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6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DC61A-5D85-412F-90CC-4F7276F84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90" y="1731818"/>
            <a:ext cx="4391891" cy="43918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C5C7C-7ED4-44E2-A3BD-2687A65180E4}"/>
              </a:ext>
            </a:extLst>
          </p:cNvPr>
          <p:cNvSpPr txBox="1"/>
          <p:nvPr/>
        </p:nvSpPr>
        <p:spPr>
          <a:xfrm>
            <a:off x="928254" y="1731818"/>
            <a:ext cx="47521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Grup</a:t>
            </a:r>
            <a:r>
              <a:rPr lang="en-US" dirty="0"/>
              <a:t> idol </a:t>
            </a:r>
            <a:r>
              <a:rPr lang="en-US" dirty="0" err="1"/>
              <a:t>Jepang</a:t>
            </a:r>
            <a:r>
              <a:rPr lang="en-US" dirty="0"/>
              <a:t> – Indonesia JKT 48 </a:t>
            </a:r>
            <a:r>
              <a:rPr lang="en-US" dirty="0" err="1"/>
              <a:t>memeriahkan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acara Japan Festival di </a:t>
            </a:r>
            <a:r>
              <a:rPr lang="en-US" dirty="0" err="1"/>
              <a:t>Transpark</a:t>
            </a:r>
            <a:r>
              <a:rPr lang="en-US" dirty="0"/>
              <a:t> Mall </a:t>
            </a:r>
            <a:r>
              <a:rPr lang="en-US" dirty="0" err="1"/>
              <a:t>Bintaro</a:t>
            </a:r>
            <a:r>
              <a:rPr lang="en-US" dirty="0"/>
              <a:t>  pada </a:t>
            </a:r>
            <a:r>
              <a:rPr lang="en-US" dirty="0" err="1"/>
              <a:t>tanggal</a:t>
            </a:r>
            <a:r>
              <a:rPr lang="en-US" dirty="0"/>
              <a:t> 17 </a:t>
            </a:r>
            <a:r>
              <a:rPr lang="en-US" dirty="0" err="1"/>
              <a:t>Januari</a:t>
            </a:r>
            <a:r>
              <a:rPr lang="en-US" dirty="0"/>
              <a:t> 2020. </a:t>
            </a:r>
          </a:p>
          <a:p>
            <a:endParaRPr lang="en-US" dirty="0"/>
          </a:p>
          <a:p>
            <a:r>
              <a:rPr lang="en-US" dirty="0"/>
              <a:t>Acara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jam 17.00 sore, </a:t>
            </a:r>
            <a:r>
              <a:rPr lang="en-US" dirty="0" err="1"/>
              <a:t>dihadiri</a:t>
            </a:r>
            <a:r>
              <a:rPr lang="en-US" dirty="0"/>
              <a:t> oleh  Tim J yang </a:t>
            </a:r>
            <a:r>
              <a:rPr lang="en-US" dirty="0" err="1"/>
              <a:t>beranggota</a:t>
            </a:r>
            <a:r>
              <a:rPr lang="en-US" dirty="0"/>
              <a:t> 16 member. Jakarta JKT 48 </a:t>
            </a:r>
            <a:r>
              <a:rPr lang="en-US" dirty="0" err="1"/>
              <a:t>membawakan</a:t>
            </a:r>
            <a:r>
              <a:rPr lang="en-US" dirty="0"/>
              <a:t> 6 </a:t>
            </a:r>
            <a:r>
              <a:rPr lang="en-US" dirty="0" err="1"/>
              <a:t>lagu</a:t>
            </a:r>
            <a:r>
              <a:rPr lang="en-US" dirty="0"/>
              <a:t>, salah </a:t>
            </a:r>
            <a:r>
              <a:rPr lang="en-US" dirty="0" err="1"/>
              <a:t>satunya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High </a:t>
            </a:r>
            <a:r>
              <a:rPr lang="en-US" dirty="0" err="1"/>
              <a:t>Tention</a:t>
            </a:r>
            <a:r>
              <a:rPr lang="en-US" dirty="0"/>
              <a:t> yang </a:t>
            </a:r>
            <a:r>
              <a:rPr lang="en-US" dirty="0" err="1"/>
              <a:t>merupakan</a:t>
            </a:r>
            <a:r>
              <a:rPr lang="en-US" dirty="0"/>
              <a:t> single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idol </a:t>
            </a:r>
            <a:r>
              <a:rPr lang="en-US" dirty="0" err="1"/>
              <a:t>tersebut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Media </a:t>
            </a:r>
            <a:r>
              <a:rPr lang="en-US" dirty="0" err="1"/>
              <a:t>promosi</a:t>
            </a:r>
            <a:r>
              <a:rPr lang="en-US" dirty="0"/>
              <a:t> acara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pemasangan</a:t>
            </a:r>
            <a:r>
              <a:rPr lang="en-US" dirty="0"/>
              <a:t> T – Banner 8 </a:t>
            </a:r>
            <a:r>
              <a:rPr lang="en-US" dirty="0" err="1"/>
              <a:t>titik</a:t>
            </a:r>
            <a:r>
              <a:rPr lang="en-US" dirty="0"/>
              <a:t> (4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 Living Plaza dan 4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 Giant) dan media </a:t>
            </a:r>
            <a:r>
              <a:rPr lang="en-US" dirty="0" err="1"/>
              <a:t>sosial</a:t>
            </a:r>
            <a:r>
              <a:rPr lang="en-US" dirty="0"/>
              <a:t> Instagram ads </a:t>
            </a:r>
            <a:endParaRPr lang="en-ID" dirty="0"/>
          </a:p>
        </p:txBody>
      </p:sp>
      <p:pic>
        <p:nvPicPr>
          <p:cNvPr id="7" name="Google Shape;88;p13">
            <a:extLst>
              <a:ext uri="{FF2B5EF4-FFF2-40B4-BE49-F238E27FC236}">
                <a16:creationId xmlns:a16="http://schemas.microsoft.com/office/drawing/2014/main" id="{EE0DD6DE-4BC6-43C7-8F0D-DF5ADB81F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35"/>
            <a:ext cx="12192000" cy="237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8A865-E431-48F3-844F-E4C0BBDF2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8" y="6123709"/>
            <a:ext cx="1529038" cy="6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3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5B0A5C-2212-422A-A685-E412C3721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56" y="1111391"/>
            <a:ext cx="3787485" cy="2515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FB6C8-197B-4263-8651-6EAEBEBDF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57" y="3814003"/>
            <a:ext cx="3787486" cy="2840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1DE271-16AB-4650-ADB7-95935DE2B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4" y="1156854"/>
            <a:ext cx="3787485" cy="25154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0A295F-E670-4556-81FB-C93A9F5DA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4" y="3828073"/>
            <a:ext cx="3768725" cy="2826544"/>
          </a:xfrm>
          <a:prstGeom prst="rect">
            <a:avLst/>
          </a:prstGeom>
        </p:spPr>
      </p:pic>
      <p:pic>
        <p:nvPicPr>
          <p:cNvPr id="20" name="Google Shape;88;p13">
            <a:extLst>
              <a:ext uri="{FF2B5EF4-FFF2-40B4-BE49-F238E27FC236}">
                <a16:creationId xmlns:a16="http://schemas.microsoft.com/office/drawing/2014/main" id="{5D7AA822-4E57-4A5C-ADFF-1ACEF8A5EB8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-2835"/>
            <a:ext cx="12192000" cy="237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733B32-00A1-434E-AC50-F84CED7C8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006" y="6002779"/>
            <a:ext cx="1529038" cy="6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52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94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Berita Acara  JKT 48</dc:title>
  <dc:creator>USER</dc:creator>
  <cp:lastModifiedBy>USER</cp:lastModifiedBy>
  <cp:revision>4</cp:revision>
  <dcterms:created xsi:type="dcterms:W3CDTF">2020-02-05T03:02:41Z</dcterms:created>
  <dcterms:modified xsi:type="dcterms:W3CDTF">2020-02-05T03:35:19Z</dcterms:modified>
</cp:coreProperties>
</file>